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ADFB-4171-4433-88E9-813D97844BBF}" type="datetimeFigureOut">
              <a:rPr lang="es-CL" smtClean="0"/>
              <a:t>10-03-2026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5F8B-E1D1-4E55-87B0-77E0F9AC49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44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ADFB-4171-4433-88E9-813D97844BBF}" type="datetimeFigureOut">
              <a:rPr lang="es-CL" smtClean="0"/>
              <a:t>10-03-2026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5F8B-E1D1-4E55-87B0-77E0F9AC49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950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ADFB-4171-4433-88E9-813D97844BBF}" type="datetimeFigureOut">
              <a:rPr lang="es-CL" smtClean="0"/>
              <a:t>10-03-2026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5F8B-E1D1-4E55-87B0-77E0F9AC49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486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ADFB-4171-4433-88E9-813D97844BBF}" type="datetimeFigureOut">
              <a:rPr lang="es-CL" smtClean="0"/>
              <a:t>10-03-2026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5F8B-E1D1-4E55-87B0-77E0F9AC49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391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ADFB-4171-4433-88E9-813D97844BBF}" type="datetimeFigureOut">
              <a:rPr lang="es-CL" smtClean="0"/>
              <a:t>10-03-2026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5F8B-E1D1-4E55-87B0-77E0F9AC49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666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ADFB-4171-4433-88E9-813D97844BBF}" type="datetimeFigureOut">
              <a:rPr lang="es-CL" smtClean="0"/>
              <a:t>10-03-2026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5F8B-E1D1-4E55-87B0-77E0F9AC49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100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ADFB-4171-4433-88E9-813D97844BBF}" type="datetimeFigureOut">
              <a:rPr lang="es-CL" smtClean="0"/>
              <a:t>10-03-2026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5F8B-E1D1-4E55-87B0-77E0F9AC49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65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ADFB-4171-4433-88E9-813D97844BBF}" type="datetimeFigureOut">
              <a:rPr lang="es-CL" smtClean="0"/>
              <a:t>10-03-2026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5F8B-E1D1-4E55-87B0-77E0F9AC49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357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ADFB-4171-4433-88E9-813D97844BBF}" type="datetimeFigureOut">
              <a:rPr lang="es-CL" smtClean="0"/>
              <a:t>10-03-2026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5F8B-E1D1-4E55-87B0-77E0F9AC49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182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ADFB-4171-4433-88E9-813D97844BBF}" type="datetimeFigureOut">
              <a:rPr lang="es-CL" smtClean="0"/>
              <a:t>10-03-2026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5F8B-E1D1-4E55-87B0-77E0F9AC49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541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ADFB-4171-4433-88E9-813D97844BBF}" type="datetimeFigureOut">
              <a:rPr lang="es-CL" smtClean="0"/>
              <a:t>10-03-2026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5F8B-E1D1-4E55-87B0-77E0F9AC49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178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ADFB-4171-4433-88E9-813D97844BBF}" type="datetimeFigureOut">
              <a:rPr lang="es-CL" smtClean="0"/>
              <a:t>10-03-2026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B5F8B-E1D1-4E55-87B0-77E0F9AC49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49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ciario.ingresa.c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ciario.ingresa.c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ciario.ingresa.c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eneficiario.ingresa.cl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ciario.ingresa.c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ciario.ingresa.cl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ciario.ingresa.c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39031" y="578840"/>
            <a:ext cx="4355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¡ATENCIÓN! Si estudias con el Crédito CAE desde 2025 o años anteriores, entra a </a:t>
            </a:r>
            <a:r>
              <a:rPr lang="es-ES" sz="1400" dirty="0" smtClean="0">
                <a:hlinkClick r:id="rId3"/>
              </a:rPr>
              <a:t>https://beneficiario.ingresa.cl</a:t>
            </a:r>
            <a:r>
              <a:rPr lang="es-ES" sz="1400" dirty="0" smtClean="0"/>
              <a:t> y pide el monto que necesitas este 2026.  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87482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39030" y="578840"/>
            <a:ext cx="4756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💻 BENEFICIARIO/A 2025 Y AÑOS ANTERIORES: Solicita tu monto del Crédito CAE 2026, en </a:t>
            </a:r>
            <a:r>
              <a:rPr lang="es-ES" sz="1400" dirty="0" smtClean="0">
                <a:hlinkClick r:id="rId3"/>
              </a:rPr>
              <a:t>https://beneficiario.ingresa.cl</a:t>
            </a:r>
            <a:endParaRPr lang="es-ES" sz="1400" dirty="0" smtClean="0"/>
          </a:p>
          <a:p>
            <a:endParaRPr lang="es-ES" sz="1400" dirty="0"/>
          </a:p>
          <a:p>
            <a:r>
              <a:rPr lang="es-CL" sz="1400" dirty="0" smtClean="0"/>
              <a:t>📅 Los resultados se publicarán los días:</a:t>
            </a:r>
          </a:p>
          <a:p>
            <a:r>
              <a:rPr lang="es-CL" sz="1400" dirty="0" smtClean="0"/>
              <a:t>✔ 07 DE MAYO 2026: tu mensaje indicará la situación académica que tendrás este año con el CAE.</a:t>
            </a:r>
          </a:p>
          <a:p>
            <a:r>
              <a:rPr lang="es-CL" sz="1400" dirty="0" smtClean="0"/>
              <a:t>✔ 03 DE JUNIO 2026: si cumples las exigencias para renovar el Crédito, tu resultado se actualizará incorporando el monto que será transferido a tu institución. 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182789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139031" y="578840"/>
            <a:ext cx="4355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¡ATENCIÓN, BENEFICIARIO/A CAE 2025 Y AÑOS ANTERIORES! Recuerda que tienes plazo hasta el SÁBADO 25 DE ABRIL 2026, para solicitar el monto del Crédito que necesitas este año, en </a:t>
            </a:r>
            <a:r>
              <a:rPr lang="es-ES" sz="1400" dirty="0" smtClean="0">
                <a:hlinkClick r:id="rId3"/>
              </a:rPr>
              <a:t>https://beneficiario.ingresa.cl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114913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39031" y="578840"/>
            <a:ext cx="46114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Para completar y enviar el Formulario de Solicitud de Monto del Crédito CAE 2026, entra a </a:t>
            </a:r>
            <a:r>
              <a:rPr lang="es-ES" sz="1400" dirty="0" smtClean="0">
                <a:hlinkClick r:id="rId2"/>
              </a:rPr>
              <a:t>https://beneficiario.ingresa.cl</a:t>
            </a:r>
            <a:endParaRPr lang="es-ES" sz="1400" dirty="0" smtClean="0"/>
          </a:p>
          <a:p>
            <a:endParaRPr lang="es-ES" sz="1400" dirty="0"/>
          </a:p>
          <a:p>
            <a:r>
              <a:rPr lang="es-ES" sz="1400" dirty="0" smtClean="0"/>
              <a:t>Tu solicitud será acogida, en la medida que estés matriculado/a con derecho a utilizar el financiamiento. </a:t>
            </a:r>
            <a:endParaRPr lang="es-CL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39031" y="578840"/>
            <a:ext cx="4611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¿Estudias con el CAE desde 2025 o años anteriores? Pide tu monto en </a:t>
            </a:r>
            <a:r>
              <a:rPr lang="es-ES" sz="1400" dirty="0" smtClean="0">
                <a:hlinkClick r:id="rId3"/>
              </a:rPr>
              <a:t>https://beneficiario.ingresa.cl</a:t>
            </a:r>
            <a:r>
              <a:rPr lang="es-ES" sz="1400" dirty="0" smtClean="0"/>
              <a:t>, si necesitas el Crédito para financiar tus estudios de este año. </a:t>
            </a:r>
          </a:p>
          <a:p>
            <a:endParaRPr lang="es-ES" sz="1400" dirty="0"/>
          </a:p>
          <a:p>
            <a:r>
              <a:rPr lang="es-CL" sz="1400" dirty="0" smtClean="0"/>
              <a:t>📅 Los resultados se publicarán los días:</a:t>
            </a:r>
          </a:p>
          <a:p>
            <a:r>
              <a:rPr lang="es-CL" sz="1400" dirty="0" smtClean="0"/>
              <a:t>✔ 07 DE MAYO 2026: tu mensaje indicará la situación académica que tendrás este año con el CAE.</a:t>
            </a:r>
          </a:p>
          <a:p>
            <a:r>
              <a:rPr lang="es-CL" sz="1400" dirty="0" smtClean="0"/>
              <a:t>✔ 03 DE JUNIO 2026: si cumples las exigencias para renovar el Crédito, tu resultado se actualizará incorporando el monto que será transferido a tu institución.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85426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39031" y="578840"/>
            <a:ext cx="4611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¡Que no se te pase el plazo! Si estudias con el Crédito CAE desde 2025 o años anteriores, entra a </a:t>
            </a:r>
            <a:r>
              <a:rPr lang="es-ES" sz="1400" dirty="0" smtClean="0">
                <a:hlinkClick r:id="rId3"/>
              </a:rPr>
              <a:t>https://beneficiario.ingresa.cl</a:t>
            </a:r>
            <a:r>
              <a:rPr lang="es-ES" sz="1400" dirty="0" smtClean="0"/>
              <a:t> y solicita el monto que necesitas para este 2026.</a:t>
            </a:r>
          </a:p>
          <a:p>
            <a:endParaRPr lang="es-ES" sz="1400" dirty="0"/>
          </a:p>
          <a:p>
            <a:r>
              <a:rPr lang="es-ES" sz="1400" dirty="0" smtClean="0"/>
              <a:t>🚨 PLAZO LÍMITE: SÁBADO 25 DE ABRIL 2026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7820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39031" y="578840"/>
            <a:ext cx="4611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BENEFICIARIO/A CAE 2025 Y AÑOS ANTERIORES: </a:t>
            </a:r>
          </a:p>
          <a:p>
            <a:r>
              <a:rPr lang="es-ES" sz="1400" dirty="0" smtClean="0"/>
              <a:t>Para solicitar tu monto (o modificar la petición que ya enviaste), entra a </a:t>
            </a:r>
            <a:r>
              <a:rPr lang="es-ES" sz="1400" dirty="0" smtClean="0">
                <a:hlinkClick r:id="rId3"/>
              </a:rPr>
              <a:t>https://beneficiario.ingresa.cl</a:t>
            </a:r>
            <a:r>
              <a:rPr lang="es-ES" sz="1400" dirty="0" smtClean="0"/>
              <a:t>, con tu RUT y contraseña.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8598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Panorámica</PresentationFormat>
  <Paragraphs>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Martinez</dc:creator>
  <cp:lastModifiedBy>Claudia Martinez</cp:lastModifiedBy>
  <cp:revision>1</cp:revision>
  <dcterms:created xsi:type="dcterms:W3CDTF">2026-03-10T12:57:37Z</dcterms:created>
  <dcterms:modified xsi:type="dcterms:W3CDTF">2026-03-10T12:57:56Z</dcterms:modified>
</cp:coreProperties>
</file>