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417F-24F9-4AE1-9A4E-571CB2ED94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F26F-33D4-4F81-AE02-32E01FFFBF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31970" y="1492478"/>
            <a:ext cx="5856515" cy="1980066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31970" y="4212770"/>
            <a:ext cx="5856516" cy="104502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Renato Tilleria Vásquez</dc:creator>
  <cp:lastModifiedBy>Sergio Renato Tilleria Vásquez</cp:lastModifiedBy>
  <cp:revision>3</cp:revision>
  <dcterms:created xsi:type="dcterms:W3CDTF">2023-10-31T13:25:14Z</dcterms:created>
  <dcterms:modified xsi:type="dcterms:W3CDTF">2023-11-06T13:49:51Z</dcterms:modified>
</cp:coreProperties>
</file>